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5948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785794"/>
            <a:ext cx="4357718" cy="3786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58052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 воспитатель младшей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Саяхова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Зульфия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Фахртдиноана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714488"/>
            <a:ext cx="1857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Лепка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«Миски трех медведей»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857232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совсем не похож на мисочку. Нет, ведь в него ничего не положишь. Мы должны в нем сделать углубление. Вдавим пальчиком пластилин внутрь шара. Вот теперь наш комочек пластилина становится мисочкой. Каждую миску делаем по очереди.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1-89.userapi.com/D1kSsxYyeJU5raWR8tYhBqk4N1qgBU_I_kHbEA/PTEulCwU3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357430"/>
            <a:ext cx="3487731" cy="4000528"/>
          </a:xfrm>
          <a:prstGeom prst="rect">
            <a:avLst/>
          </a:prstGeom>
          <a:noFill/>
        </p:spPr>
      </p:pic>
      <p:pic>
        <p:nvPicPr>
          <p:cNvPr id="3076" name="Picture 4" descr="https://sun1-87.userapi.com/w82LgE27BVcaqFo2ag3i9-VbHMceuH9buVw40g/MR96b-leg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357430"/>
            <a:ext cx="421484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785794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Смотрите, какие у нас получились разноцветные и красивые мисочки. Мисочки получились разные. Большую мисочку мы подарим Михаилу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Потапычу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поменьше Анастасии Петровне, а самую маленькую Мишутке.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1-87.userapi.com/w82LgE27BVcaqFo2ag3i9-VbHMceuH9buVw40g/MR96b-leg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42955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Продолжать вызывать у детей интерес к действиям с пластическими материалами.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знакомые приемы лепки скатывание, вдавливание,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прищипывание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умения детей передавать простейшую объемную форму при лепке посуды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(миска)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Вызывать эмоциональный отклик у детей, развивать сюжетно- игровой замысел.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-Аккуратно пользоваться пластилином, лепить на дощечке.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Средства реализации: пластилин,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салфетки.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5525" y="548680"/>
            <a:ext cx="3416786" cy="3951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642918"/>
            <a:ext cx="23574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, отгадайте мою загадку: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Возле леса на опушке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Трое их живет в избушке: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Там три стула, и три кружки,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кровати, три подушки.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Угадайте, без подсказки,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герои этой сказки?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(Три медведя)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45896" y="755629"/>
            <a:ext cx="5469508" cy="46021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1643050"/>
            <a:ext cx="23574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-Дети, а как зовут наших медведей?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-Правильно, папа- Михаил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Потапыч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мама- Анастасия Петровна, и сыночек-Мишутка.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65fdf7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8710" y="857250"/>
            <a:ext cx="4573289" cy="4429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24288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Медведи только что ходили в лес и пришли домой очень голодные. И решили поесть кашу. Но посуда у них была очень старенькая и поэтому сломалась. Как же им помочь, ведь они очень голодные?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(сделать новую)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439a459aa9635ed11fd0c870261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6768752" cy="492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26064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Лепка мисочки к сказке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028343"/>
            <a:ext cx="69294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Прежде чем начать лепить миски, давайте разомнём пальчики.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«Утром пальчики проснулись»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Утром пальчики проснулись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(разжать кулачки.)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Потянулись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(Напрячь, развести пальцы.)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встряхнулись,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(Встряхнуть кистями рук.)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Крепко-крепко обнялись,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(Имитировать рукопожатие.)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работу принялись.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«Закатать рукава»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Налепили куличей,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«Лепить»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пирожки.)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Стали звать к себе гостей,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(Показать приглашающий жест.)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Заиграли на рояле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(Имитировать игру на рояле.)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весь день протанцевали. (Ручки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«танцуют»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857232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чего ели медведи кашу? Из мисочек. У каждого была своя миска. У папы — большая, у мамы — средняя, а у Мишутки — маленькая.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подарим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медведям  разноцветны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мисоч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столах лежат дощечки, на них лежат 3 кусочка пластилина разного размера. Обратить внимание детей на их величину. Большая миска будет для Михаила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Потапыча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поменьше для Анастасии Петровны, а самая маленькая для Мишутки. Как же их сделать? Давайте слепим миски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пластилина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sun1-22.userapi.com/ZeKr9a233by-v-nFNvs0Q3Mze1WpDXoQ8KiWkw/8Qi_vbQR4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4"/>
            <a:ext cx="557216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857232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же их сделать? Давайте слепим миски из пластилина.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-Сначала мы вылепим шар. Как мы это сделаем?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выполняют ладонями круговые движения</a:t>
            </a:r>
            <a:endParaRPr lang="ru-RU" dirty="0"/>
          </a:p>
        </p:txBody>
      </p:sp>
      <p:pic>
        <p:nvPicPr>
          <p:cNvPr id="4098" name="Picture 2" descr="https://sun1-87.userapi.com/gRvvAS2cZBhqy_SLv3auBPPgi4uR4IkfQHDjIQ/frq5umfG8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143116"/>
            <a:ext cx="3702045" cy="4071966"/>
          </a:xfrm>
          <a:prstGeom prst="rect">
            <a:avLst/>
          </a:prstGeom>
          <a:noFill/>
        </p:spPr>
      </p:pic>
      <p:pic>
        <p:nvPicPr>
          <p:cNvPr id="4100" name="Picture 4" descr="https://sun1-87.userapi.com/nba4O6h27o4lOy_u11ofov30APOFX5DLbjaE6w/-k1fdNz2rE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3" y="2071678"/>
            <a:ext cx="442915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133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</dc:creator>
  <cp:lastModifiedBy>Пользователь Windows</cp:lastModifiedBy>
  <cp:revision>31</cp:revision>
  <dcterms:created xsi:type="dcterms:W3CDTF">2018-01-16T13:19:29Z</dcterms:created>
  <dcterms:modified xsi:type="dcterms:W3CDTF">2020-05-12T10:20:01Z</dcterms:modified>
</cp:coreProperties>
</file>