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30"/>
  </p:notesMasterIdLst>
  <p:sldIdLst>
    <p:sldId id="256" r:id="rId3"/>
    <p:sldId id="289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30" r:id="rId13"/>
    <p:sldId id="324" r:id="rId14"/>
    <p:sldId id="345" r:id="rId15"/>
    <p:sldId id="325" r:id="rId16"/>
    <p:sldId id="332" r:id="rId17"/>
    <p:sldId id="334" r:id="rId18"/>
    <p:sldId id="341" r:id="rId19"/>
    <p:sldId id="327" r:id="rId20"/>
    <p:sldId id="336" r:id="rId21"/>
    <p:sldId id="338" r:id="rId22"/>
    <p:sldId id="347" r:id="rId23"/>
    <p:sldId id="346" r:id="rId24"/>
    <p:sldId id="329" r:id="rId25"/>
    <p:sldId id="348" r:id="rId26"/>
    <p:sldId id="349" r:id="rId27"/>
    <p:sldId id="300" r:id="rId28"/>
    <p:sldId id="28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5819C82-695C-4E2D-B997-53E33577CB00}">
          <p14:sldIdLst>
            <p14:sldId id="256"/>
            <p14:sldId id="289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30"/>
            <p14:sldId id="324"/>
            <p14:sldId id="345"/>
            <p14:sldId id="325"/>
            <p14:sldId id="332"/>
            <p14:sldId id="334"/>
            <p14:sldId id="341"/>
            <p14:sldId id="327"/>
            <p14:sldId id="336"/>
            <p14:sldId id="338"/>
            <p14:sldId id="347"/>
            <p14:sldId id="346"/>
            <p14:sldId id="329"/>
            <p14:sldId id="348"/>
            <p14:sldId id="349"/>
            <p14:sldId id="300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00"/>
    <a:srgbClr val="FDD903"/>
    <a:srgbClr val="FF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6" autoAdjust="0"/>
    <p:restoredTop sz="94660"/>
  </p:normalViewPr>
  <p:slideViewPr>
    <p:cSldViewPr>
      <p:cViewPr varScale="1">
        <p:scale>
          <a:sx n="69" d="100"/>
          <a:sy n="69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212978-772A-4EB4-9823-AE8DA5DA601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FA4B3-B63B-4D45-8A3E-D07AA5D7DEEA}" type="slidenum">
              <a:rPr lang="en-US"/>
              <a:pPr/>
              <a:t>1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F8BDB-E08D-444C-8B15-EE2E0C57BFDF}" type="slidenum">
              <a:rPr lang="en-US"/>
              <a:pPr/>
              <a:t>2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F8BDB-E08D-444C-8B15-EE2E0C57BFDF}" type="slidenum">
              <a:rPr lang="en-US"/>
              <a:pPr/>
              <a:t>26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50F77-C6D9-4D68-91EC-AC6D88BB0006}" type="slidenum">
              <a:rPr lang="en-US"/>
              <a:pPr/>
              <a:t>27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53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3254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5" name="Rectangle 18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67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3268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9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fld id="{CE7274D1-8717-4BC1-AF28-E73087A5761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2476500" y="1289050"/>
            <a:ext cx="6667500" cy="170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 rot="-54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3271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3272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3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5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3276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9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328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87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3288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9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1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3302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3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306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7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9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10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1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8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314" name="Rectangle 242"/>
            <p:cNvSpPr>
              <a:spLocks noChangeArrowheads="1"/>
            </p:cNvSpPr>
            <p:nvPr userDrawn="1"/>
          </p:nvSpPr>
          <p:spPr bwMode="gray">
            <a:xfrm rot="5400000">
              <a:off x="620" y="3444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5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6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3291" name="Group 219"/>
            <p:cNvGrpSpPr>
              <a:grpSpLocks/>
            </p:cNvGrpSpPr>
            <p:nvPr userDrawn="1"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3292" name="Rectangle 220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317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3318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35" name="Rectangle 163"/>
          <p:cNvSpPr>
            <a:spLocks noChangeArrowheads="1"/>
          </p:cNvSpPr>
          <p:nvPr/>
        </p:nvSpPr>
        <p:spPr bwMode="gray">
          <a:xfrm>
            <a:off x="685800" y="990600"/>
            <a:ext cx="845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gray">
          <a:xfrm>
            <a:off x="762000" y="1066800"/>
            <a:ext cx="8382000" cy="1509713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 b="-15205"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6248400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pic>
        <p:nvPicPr>
          <p:cNvPr id="3104" name="Picture 32" descr="2"/>
          <p:cNvPicPr>
            <a:picLocks noChangeAspect="1" noChangeArrowheads="1"/>
          </p:cNvPicPr>
          <p:nvPr/>
        </p:nvPicPr>
        <p:blipFill>
          <a:blip r:embed="rId3" cstate="print"/>
          <a:srcRect l="2814" b="12524"/>
          <a:stretch>
            <a:fillRect/>
          </a:stretch>
        </p:blipFill>
        <p:spPr bwMode="gray">
          <a:xfrm>
            <a:off x="0" y="3302000"/>
            <a:ext cx="4038600" cy="355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A7391-5816-4250-BA3A-B2EB7C57E6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0CAA-737E-42D2-BF69-D4626D01F2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D55A8F3-9541-4E21-8792-7DF88F5A40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7CF183C-5210-4229-8440-5CA4FC2C1E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809A13-104E-49E6-B730-E9A1566167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AA5A6D-7B27-448A-B1A3-56D2B560F3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636C50E-915B-4BB9-B2E2-79329C333E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274D1-8717-4BC1-AF28-E73087A57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E68CE-61D8-49BF-9C58-C71FF5048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43C22-C0AC-495B-ADE1-7D46CA926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E68CE-61D8-49BF-9C58-C71FF5048B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024B0-2BCC-42D3-973F-A5093A5DA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690BC-52A2-4CCC-BC9E-ED3C00E5D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43394-3713-45B2-A058-7ED7C1CF9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33AB4-7973-4679-BE5C-AC7B01ED31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358E2-BDF8-466E-97A3-EE9274776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C3351-FCBF-459E-8835-98E4DD3B6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A7391-5816-4250-BA3A-B2EB7C57E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0CAA-737E-42D2-BF69-D4626D01F2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09A13-104E-49E6-B730-E9A1566167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43C22-C0AC-495B-ADE1-7D46CA9268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024B0-2BCC-42D3-973F-A5093A5DA7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690BC-52A2-4CCC-BC9E-ED3C00E5D0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43394-3713-45B2-A058-7ED7C1CF9D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33AB4-7973-4679-BE5C-AC7B01ED31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358E2-BDF8-466E-97A3-EE92747760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C3351-FCBF-459E-8835-98E4DD3B62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F9B2BC-05FA-4580-A72B-A05B26AAC97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1095" name="Group 71"/>
          <p:cNvGrpSpPr>
            <a:grpSpLocks/>
          </p:cNvGrpSpPr>
          <p:nvPr/>
        </p:nvGrpSpPr>
        <p:grpSpPr bwMode="auto">
          <a:xfrm rot="378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4" name="Group 80"/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0" y="333375"/>
            <a:ext cx="1109663" cy="1038225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7" name="Group 83"/>
          <p:cNvGrpSpPr>
            <a:grpSpLocks/>
          </p:cNvGrpSpPr>
          <p:nvPr/>
        </p:nvGrpSpPr>
        <p:grpSpPr bwMode="auto">
          <a:xfrm rot="270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13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6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9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2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86" name="Picture 62" descr="2"/>
          <p:cNvPicPr>
            <a:picLocks noChangeAspect="1" noChangeArrowheads="1"/>
          </p:cNvPicPr>
          <p:nvPr/>
        </p:nvPicPr>
        <p:blipFill>
          <a:blip r:embed="rId19" cstate="print"/>
          <a:srcRect b="592"/>
          <a:stretch>
            <a:fillRect/>
          </a:stretch>
        </p:blipFill>
        <p:spPr bwMode="gray">
          <a:xfrm>
            <a:off x="7361238" y="55563"/>
            <a:ext cx="1676400" cy="1643062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125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8" name="Group 104"/>
          <p:cNvGrpSpPr>
            <a:grpSpLocks/>
          </p:cNvGrpSpPr>
          <p:nvPr/>
        </p:nvGrpSpPr>
        <p:grpSpPr bwMode="auto">
          <a:xfrm rot="378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31" name="Group 107"/>
          <p:cNvGrpSpPr>
            <a:grpSpLocks/>
          </p:cNvGrpSpPr>
          <p:nvPr/>
        </p:nvGrpSpPr>
        <p:grpSpPr bwMode="auto">
          <a:xfrm rot="270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5F9B2BC-05FA-4580-A72B-A05B26AAC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743200"/>
            <a:ext cx="7772400" cy="1470025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1"/>
                </a:solidFill>
              </a:rPr>
              <a:t>Где прячется здоровье?</a:t>
            </a:r>
            <a:endParaRPr lang="en-US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71934" y="4786322"/>
            <a:ext cx="4833942" cy="762000"/>
          </a:xfrm>
        </p:spPr>
        <p:txBody>
          <a:bodyPr/>
          <a:lstStyle/>
          <a:p>
            <a:pPr algn="r"/>
            <a:r>
              <a:rPr lang="ru-RU" sz="2800" b="1" dirty="0"/>
              <a:t>Здоровье - дороже золота.</a:t>
            </a:r>
            <a:br>
              <a:rPr lang="ru-RU" sz="2800" b="1" dirty="0"/>
            </a:br>
            <a:r>
              <a:rPr lang="ru-RU" sz="2800" b="1" dirty="0"/>
              <a:t>У.Шекспир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6350" y="1071546"/>
            <a:ext cx="6496050" cy="14765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один из богов сказал: «Здоровье надо спрятать в самом человеке»</a:t>
            </a:r>
          </a:p>
        </p:txBody>
      </p:sp>
      <p:pic>
        <p:nvPicPr>
          <p:cNvPr id="34818" name="Picture 2" descr="http://www.freeartwallpapers.com/wp-content/uploads/2014/10/waiting_for_spring-9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071678"/>
            <a:ext cx="6715172" cy="4545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Анимашки\sonne15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928802"/>
            <a:ext cx="3000396" cy="2940388"/>
          </a:xfrm>
          <a:prstGeom prst="rect">
            <a:avLst/>
          </a:prstGeom>
          <a:noFill/>
        </p:spPr>
      </p:pic>
      <p:sp>
        <p:nvSpPr>
          <p:cNvPr id="7" name="Равнобедренный треугольник 6"/>
          <p:cNvSpPr/>
          <p:nvPr/>
        </p:nvSpPr>
        <p:spPr>
          <a:xfrm rot="13449016">
            <a:off x="5848892" y="948224"/>
            <a:ext cx="605674" cy="1860785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8830828">
            <a:off x="5853301" y="3784041"/>
            <a:ext cx="598824" cy="1776965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2516849">
            <a:off x="2793800" y="3847324"/>
            <a:ext cx="605674" cy="1860785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7946282">
            <a:off x="2647168" y="935249"/>
            <a:ext cx="605674" cy="1860785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6200000">
            <a:off x="6572264" y="2143117"/>
            <a:ext cx="1071570" cy="2500330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071934" y="4643446"/>
            <a:ext cx="928694" cy="2000264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0800000">
            <a:off x="4143372" y="142852"/>
            <a:ext cx="857256" cy="1857388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1571604" y="2143116"/>
            <a:ext cx="1071570" cy="2500330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1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Анимашки\sonne15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928802"/>
            <a:ext cx="3000396" cy="2940388"/>
          </a:xfrm>
          <a:prstGeom prst="rect">
            <a:avLst/>
          </a:prstGeom>
          <a:noFill/>
        </p:spPr>
      </p:pic>
      <p:sp>
        <p:nvSpPr>
          <p:cNvPr id="7" name="Равнобедренный треугольник 6"/>
          <p:cNvSpPr/>
          <p:nvPr/>
        </p:nvSpPr>
        <p:spPr>
          <a:xfrm rot="13449016">
            <a:off x="5848892" y="948224"/>
            <a:ext cx="605674" cy="1860785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8830828">
            <a:off x="5853301" y="3784041"/>
            <a:ext cx="598824" cy="1776965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2516849">
            <a:off x="2793800" y="3847324"/>
            <a:ext cx="605674" cy="1860785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7946282">
            <a:off x="2647168" y="935249"/>
            <a:ext cx="605674" cy="1860785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6200000">
            <a:off x="6572264" y="2143117"/>
            <a:ext cx="1071570" cy="2500330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071934" y="4643446"/>
            <a:ext cx="928694" cy="2000264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0800000">
            <a:off x="4143372" y="142852"/>
            <a:ext cx="857256" cy="1857388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7"/>
          <p:cNvSpPr txBox="1">
            <a:spLocks noChangeArrowheads="1"/>
          </p:cNvSpPr>
          <p:nvPr/>
        </p:nvSpPr>
        <p:spPr>
          <a:xfrm>
            <a:off x="4929190" y="142852"/>
            <a:ext cx="1643074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Режим дня</a:t>
            </a:r>
            <a:endParaRPr kumimoji="0" lang="en-US" sz="32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1571604" y="2143116"/>
            <a:ext cx="1071570" cy="2500330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email"/>
          <a:srcRect l="29122" t="12594" r="27157" b="10626"/>
          <a:stretch>
            <a:fillRect/>
          </a:stretch>
        </p:blipFill>
        <p:spPr bwMode="auto">
          <a:xfrm>
            <a:off x="539553" y="296652"/>
            <a:ext cx="816829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47531" y="4995174"/>
            <a:ext cx="8448939" cy="1458162"/>
          </a:xfrm>
          <a:prstGeom prst="rect">
            <a:avLst/>
          </a:prstGeom>
          <a:solidFill>
            <a:srgbClr val="FAA958"/>
          </a:solidFill>
          <a:ln w="57150">
            <a:solidFill>
              <a:srgbClr val="FF66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Делай зарядку и занимайся спортом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AA24-EA14-4718-80B4-13F6ABE7100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90424"/>
      </p:ext>
    </p:extLst>
  </p:cSld>
  <p:clrMapOvr>
    <a:masterClrMapping/>
  </p:clrMapOvr>
  <p:transition advClick="0"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Анимашки\sonne15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928802"/>
            <a:ext cx="3000396" cy="2940388"/>
          </a:xfrm>
          <a:prstGeom prst="rect">
            <a:avLst/>
          </a:prstGeom>
          <a:noFill/>
        </p:spPr>
      </p:pic>
      <p:sp>
        <p:nvSpPr>
          <p:cNvPr id="7" name="Равнобедренный треугольник 6"/>
          <p:cNvSpPr/>
          <p:nvPr/>
        </p:nvSpPr>
        <p:spPr>
          <a:xfrm rot="13449016">
            <a:off x="5848892" y="948224"/>
            <a:ext cx="605674" cy="1860785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8830828">
            <a:off x="5853301" y="3784041"/>
            <a:ext cx="598824" cy="1776965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2516849">
            <a:off x="2793800" y="3847324"/>
            <a:ext cx="605674" cy="1860785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7946282">
            <a:off x="2647168" y="935249"/>
            <a:ext cx="605674" cy="1860785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6200000">
            <a:off x="6572264" y="2143117"/>
            <a:ext cx="1071570" cy="2500330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071934" y="4643446"/>
            <a:ext cx="928694" cy="2000264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1571604" y="2143116"/>
            <a:ext cx="1071570" cy="2500330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0800000">
            <a:off x="4143372" y="142852"/>
            <a:ext cx="857256" cy="1857388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7"/>
          <p:cNvSpPr txBox="1">
            <a:spLocks noChangeArrowheads="1"/>
          </p:cNvSpPr>
          <p:nvPr/>
        </p:nvSpPr>
        <p:spPr>
          <a:xfrm>
            <a:off x="4929190" y="142852"/>
            <a:ext cx="1643074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Режим дня </a:t>
            </a:r>
            <a:endParaRPr kumimoji="0" lang="en-US" sz="32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7"/>
          <p:cNvSpPr txBox="1">
            <a:spLocks noChangeArrowheads="1"/>
          </p:cNvSpPr>
          <p:nvPr/>
        </p:nvSpPr>
        <p:spPr>
          <a:xfrm>
            <a:off x="1571604" y="142852"/>
            <a:ext cx="285752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Воздух</a:t>
            </a:r>
            <a:endParaRPr kumimoji="0" lang="en-US" sz="24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296652"/>
            <a:ext cx="748883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47531" y="4995174"/>
            <a:ext cx="8448939" cy="1458162"/>
          </a:xfrm>
          <a:prstGeom prst="rect">
            <a:avLst/>
          </a:prstGeom>
          <a:solidFill>
            <a:srgbClr val="9966FF"/>
          </a:solidFill>
          <a:ln w="57150">
            <a:solidFill>
              <a:srgbClr val="3C1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C1050"/>
                </a:solidFill>
                <a:latin typeface="Bookman Old Style" pitchFamily="18" charset="0"/>
              </a:rPr>
              <a:t>Гуляй на улице каждый день</a:t>
            </a:r>
            <a:endParaRPr lang="ru-RU" sz="2800" b="1" dirty="0">
              <a:solidFill>
                <a:srgbClr val="3C1050"/>
              </a:solidFill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AA24-EA14-4718-80B4-13F6ABE7100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25598"/>
      </p:ext>
    </p:extLst>
  </p:cSld>
  <p:clrMapOvr>
    <a:masterClrMapping/>
  </p:clrMapOvr>
  <p:transition advClick="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Анимашки\sonne15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928802"/>
            <a:ext cx="3000396" cy="2940388"/>
          </a:xfrm>
          <a:prstGeom prst="rect">
            <a:avLst/>
          </a:prstGeom>
          <a:noFill/>
        </p:spPr>
      </p:pic>
      <p:sp>
        <p:nvSpPr>
          <p:cNvPr id="7" name="Равнобедренный треугольник 6"/>
          <p:cNvSpPr/>
          <p:nvPr/>
        </p:nvSpPr>
        <p:spPr>
          <a:xfrm rot="13449016">
            <a:off x="5848892" y="948224"/>
            <a:ext cx="605674" cy="1860785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8830828">
            <a:off x="5853301" y="3784041"/>
            <a:ext cx="598824" cy="1776965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2516849">
            <a:off x="2793800" y="3847324"/>
            <a:ext cx="605674" cy="1860785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7946282">
            <a:off x="2647168" y="935249"/>
            <a:ext cx="605674" cy="1860785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6200000">
            <a:off x="6572264" y="2143117"/>
            <a:ext cx="1071570" cy="2500330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071934" y="4643446"/>
            <a:ext cx="928694" cy="2000264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1571604" y="2143116"/>
            <a:ext cx="1071570" cy="2500330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0800000">
            <a:off x="4143372" y="142852"/>
            <a:ext cx="857256" cy="1857388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7"/>
          <p:cNvSpPr txBox="1">
            <a:spLocks noChangeArrowheads="1"/>
          </p:cNvSpPr>
          <p:nvPr/>
        </p:nvSpPr>
        <p:spPr>
          <a:xfrm>
            <a:off x="4929190" y="142852"/>
            <a:ext cx="1643074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Режим дня</a:t>
            </a:r>
            <a:endParaRPr kumimoji="0" lang="en-US" sz="32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7"/>
          <p:cNvSpPr txBox="1">
            <a:spLocks noChangeArrowheads="1"/>
          </p:cNvSpPr>
          <p:nvPr/>
        </p:nvSpPr>
        <p:spPr>
          <a:xfrm>
            <a:off x="1571604" y="142852"/>
            <a:ext cx="285752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Закаливание</a:t>
            </a:r>
            <a:endParaRPr kumimoji="0" lang="en-US" sz="36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7"/>
          <p:cNvSpPr txBox="1">
            <a:spLocks noChangeArrowheads="1"/>
          </p:cNvSpPr>
          <p:nvPr/>
        </p:nvSpPr>
        <p:spPr>
          <a:xfrm>
            <a:off x="6143636" y="2214554"/>
            <a:ext cx="285752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Свежий воздух</a:t>
            </a:r>
            <a:endParaRPr kumimoji="0" lang="en-US" sz="32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7801515"/>
      </p:ext>
    </p:extLst>
  </p:cSld>
  <p:clrMapOvr>
    <a:masterClrMapping/>
  </p:clrMapOvr>
  <p:transition advTm="1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акаливание Обливание холодной водой Закаливание солнцем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63284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155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Анимашки\sonne15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928802"/>
            <a:ext cx="3000396" cy="2940388"/>
          </a:xfrm>
          <a:prstGeom prst="rect">
            <a:avLst/>
          </a:prstGeom>
          <a:noFill/>
        </p:spPr>
      </p:pic>
      <p:sp>
        <p:nvSpPr>
          <p:cNvPr id="7" name="Равнобедренный треугольник 6"/>
          <p:cNvSpPr/>
          <p:nvPr/>
        </p:nvSpPr>
        <p:spPr>
          <a:xfrm rot="13449016">
            <a:off x="5848892" y="948224"/>
            <a:ext cx="605674" cy="1860785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8830828">
            <a:off x="5853301" y="3784041"/>
            <a:ext cx="598824" cy="1776965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2516849">
            <a:off x="2793800" y="3847324"/>
            <a:ext cx="605674" cy="1860785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7946282">
            <a:off x="2647168" y="935249"/>
            <a:ext cx="605674" cy="1860785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6200000">
            <a:off x="6572264" y="2143117"/>
            <a:ext cx="1071570" cy="2500330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071934" y="4643446"/>
            <a:ext cx="928694" cy="2000264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1571604" y="2143116"/>
            <a:ext cx="1071570" cy="2500330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0800000">
            <a:off x="4143372" y="142852"/>
            <a:ext cx="857256" cy="1857388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7"/>
          <p:cNvSpPr txBox="1">
            <a:spLocks noChangeArrowheads="1"/>
          </p:cNvSpPr>
          <p:nvPr/>
        </p:nvSpPr>
        <p:spPr>
          <a:xfrm>
            <a:off x="4929190" y="142852"/>
            <a:ext cx="1643074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Закаливание</a:t>
            </a:r>
            <a:endParaRPr kumimoji="0" lang="en-US" sz="32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7"/>
          <p:cNvSpPr txBox="1">
            <a:spLocks noChangeArrowheads="1"/>
          </p:cNvSpPr>
          <p:nvPr/>
        </p:nvSpPr>
        <p:spPr>
          <a:xfrm>
            <a:off x="1571604" y="142852"/>
            <a:ext cx="285752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lang="ru-RU" sz="3200" b="1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Полезная еда</a:t>
            </a:r>
            <a:endParaRPr kumimoji="0" lang="en-US" sz="32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7"/>
          <p:cNvSpPr txBox="1">
            <a:spLocks noChangeArrowheads="1"/>
          </p:cNvSpPr>
          <p:nvPr/>
        </p:nvSpPr>
        <p:spPr>
          <a:xfrm>
            <a:off x="6143636" y="2214554"/>
            <a:ext cx="285752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Свежий воздух</a:t>
            </a:r>
            <a:endParaRPr kumimoji="0" lang="en-US" sz="32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7"/>
          <p:cNvSpPr txBox="1">
            <a:spLocks noChangeArrowheads="1"/>
          </p:cNvSpPr>
          <p:nvPr/>
        </p:nvSpPr>
        <p:spPr>
          <a:xfrm>
            <a:off x="4857752" y="6000768"/>
            <a:ext cx="285752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Режим дня</a:t>
            </a:r>
            <a:endParaRPr kumimoji="0" lang="en-US" sz="32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3" name="Picture 5" descr="226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022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1"/>
          </p:nvPr>
        </p:nvSpPr>
        <p:spPr bwMode="black">
          <a:xfrm>
            <a:off x="1616075" y="1897063"/>
            <a:ext cx="6521450" cy="3175000"/>
          </a:xfrm>
        </p:spPr>
        <p:txBody>
          <a:bodyPr/>
          <a:lstStyle/>
          <a:p>
            <a:pPr>
              <a:buSzPct val="90000"/>
              <a:buNone/>
            </a:pPr>
            <a:endParaRPr lang="en-US" sz="2400" i="1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-142908" y="714356"/>
            <a:ext cx="7215238" cy="762000"/>
          </a:xfrm>
        </p:spPr>
        <p:txBody>
          <a:bodyPr/>
          <a:lstStyle/>
          <a:p>
            <a:pPr algn="r">
              <a:buSzPct val="90000"/>
              <a:buNone/>
            </a:pPr>
            <a:r>
              <a:rPr lang="en-US" sz="2800" i="1" dirty="0" smtClean="0"/>
              <a:t/>
            </a:r>
            <a:br>
              <a:rPr lang="en-US" sz="2800" i="1" dirty="0" smtClean="0"/>
            </a:br>
            <a:endParaRPr lang="en-US" sz="2800" dirty="0"/>
          </a:p>
        </p:txBody>
      </p:sp>
      <p:pic>
        <p:nvPicPr>
          <p:cNvPr id="75778" name="Picture 2" descr="C:\Documents and Settings\Admin\Рабочий стол\Анимашки\luxfon.com-19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Анимашки\sonne15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928802"/>
            <a:ext cx="3000396" cy="2940388"/>
          </a:xfrm>
          <a:prstGeom prst="rect">
            <a:avLst/>
          </a:prstGeom>
          <a:noFill/>
        </p:spPr>
      </p:pic>
      <p:sp>
        <p:nvSpPr>
          <p:cNvPr id="7" name="Равнобедренный треугольник 6"/>
          <p:cNvSpPr/>
          <p:nvPr/>
        </p:nvSpPr>
        <p:spPr>
          <a:xfrm rot="13449016">
            <a:off x="5848892" y="948224"/>
            <a:ext cx="605674" cy="1860785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8830828">
            <a:off x="5853301" y="3784041"/>
            <a:ext cx="598824" cy="1776965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2516849">
            <a:off x="2793800" y="3847324"/>
            <a:ext cx="605674" cy="1860785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7946282">
            <a:off x="2647168" y="935249"/>
            <a:ext cx="605674" cy="1860785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6200000">
            <a:off x="6572264" y="2143117"/>
            <a:ext cx="1071570" cy="2500330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071934" y="4643446"/>
            <a:ext cx="928694" cy="2000264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1571604" y="2143116"/>
            <a:ext cx="1071570" cy="2500330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0800000">
            <a:off x="4143372" y="142852"/>
            <a:ext cx="857256" cy="1857388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7"/>
          <p:cNvSpPr txBox="1">
            <a:spLocks noChangeArrowheads="1"/>
          </p:cNvSpPr>
          <p:nvPr/>
        </p:nvSpPr>
        <p:spPr>
          <a:xfrm>
            <a:off x="4929190" y="142852"/>
            <a:ext cx="1643074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Закаливание</a:t>
            </a:r>
            <a:endParaRPr kumimoji="0" lang="en-US" sz="32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7"/>
          <p:cNvSpPr txBox="1">
            <a:spLocks noChangeArrowheads="1"/>
          </p:cNvSpPr>
          <p:nvPr/>
        </p:nvSpPr>
        <p:spPr>
          <a:xfrm>
            <a:off x="1571604" y="142852"/>
            <a:ext cx="285752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Полезная еда</a:t>
            </a:r>
            <a:endParaRPr kumimoji="0" lang="en-US" sz="32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7"/>
          <p:cNvSpPr txBox="1">
            <a:spLocks noChangeArrowheads="1"/>
          </p:cNvSpPr>
          <p:nvPr/>
        </p:nvSpPr>
        <p:spPr>
          <a:xfrm>
            <a:off x="6143636" y="2214554"/>
            <a:ext cx="285752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Свежий воздух</a:t>
            </a:r>
            <a:endParaRPr kumimoji="0" lang="en-US" sz="32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7"/>
          <p:cNvSpPr txBox="1">
            <a:spLocks noChangeArrowheads="1"/>
          </p:cNvSpPr>
          <p:nvPr/>
        </p:nvSpPr>
        <p:spPr>
          <a:xfrm>
            <a:off x="4857752" y="6000768"/>
            <a:ext cx="285752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Режим дня</a:t>
            </a:r>
            <a:endParaRPr kumimoji="0" lang="en-US" sz="32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ectangle 7"/>
          <p:cNvSpPr txBox="1">
            <a:spLocks noChangeArrowheads="1"/>
          </p:cNvSpPr>
          <p:nvPr/>
        </p:nvSpPr>
        <p:spPr>
          <a:xfrm>
            <a:off x="142844" y="2143116"/>
            <a:ext cx="285752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Чистота</a:t>
            </a:r>
            <a:endParaRPr kumimoji="0" lang="en-US" sz="32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67998160"/>
      </p:ext>
    </p:extLst>
  </p:cSld>
  <p:clrMapOvr>
    <a:masterClrMapping/>
  </p:clrMapOvr>
  <p:transition advTm="1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1574" y="350658"/>
            <a:ext cx="7973809" cy="442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47531" y="4995174"/>
            <a:ext cx="8448939" cy="1458162"/>
          </a:xfrm>
          <a:prstGeom prst="rect">
            <a:avLst/>
          </a:prstGeom>
          <a:solidFill>
            <a:srgbClr val="92D050"/>
          </a:solidFill>
          <a:ln w="57150">
            <a:solidFill>
              <a:srgbClr val="0066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Bookman Old Style" pitchFamily="18" charset="0"/>
              </a:rPr>
              <a:t>Умывайся утром и вечером</a:t>
            </a:r>
            <a:endParaRPr lang="ru-RU" sz="2800" b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877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96652"/>
            <a:ext cx="8071051" cy="4482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47531" y="4995174"/>
            <a:ext cx="8448939" cy="1458162"/>
          </a:xfrm>
          <a:prstGeom prst="rect">
            <a:avLst/>
          </a:prstGeom>
          <a:solidFill>
            <a:srgbClr val="FF5050"/>
          </a:solidFill>
          <a:ln w="57150"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Купайся каждый вечер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30017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Анимашки\sonne15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928802"/>
            <a:ext cx="3000396" cy="2940388"/>
          </a:xfrm>
          <a:prstGeom prst="rect">
            <a:avLst/>
          </a:prstGeom>
          <a:noFill/>
        </p:spPr>
      </p:pic>
      <p:sp>
        <p:nvSpPr>
          <p:cNvPr id="7" name="Равнобедренный треугольник 6"/>
          <p:cNvSpPr/>
          <p:nvPr/>
        </p:nvSpPr>
        <p:spPr>
          <a:xfrm rot="13449016">
            <a:off x="5848892" y="948224"/>
            <a:ext cx="605674" cy="1860785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8830828">
            <a:off x="5853301" y="3784041"/>
            <a:ext cx="598824" cy="1776965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2516849">
            <a:off x="2793800" y="3847324"/>
            <a:ext cx="605674" cy="1860785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7946282">
            <a:off x="2647168" y="935249"/>
            <a:ext cx="605674" cy="1860785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6200000">
            <a:off x="6572264" y="2143117"/>
            <a:ext cx="1071570" cy="2500330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071934" y="4643446"/>
            <a:ext cx="928694" cy="2000264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1571604" y="2143116"/>
            <a:ext cx="1071570" cy="2500330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0800000">
            <a:off x="4143372" y="142852"/>
            <a:ext cx="857256" cy="1857388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7"/>
          <p:cNvSpPr txBox="1">
            <a:spLocks noChangeArrowheads="1"/>
          </p:cNvSpPr>
          <p:nvPr/>
        </p:nvSpPr>
        <p:spPr>
          <a:xfrm>
            <a:off x="4929190" y="142852"/>
            <a:ext cx="1643074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Закаливание</a:t>
            </a:r>
            <a:endParaRPr kumimoji="0" lang="en-US" sz="32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7"/>
          <p:cNvSpPr txBox="1">
            <a:spLocks noChangeArrowheads="1"/>
          </p:cNvSpPr>
          <p:nvPr/>
        </p:nvSpPr>
        <p:spPr>
          <a:xfrm>
            <a:off x="1571604" y="142852"/>
            <a:ext cx="285752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Полезная еда</a:t>
            </a:r>
            <a:endParaRPr kumimoji="0" lang="en-US" sz="32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7"/>
          <p:cNvSpPr txBox="1">
            <a:spLocks noChangeArrowheads="1"/>
          </p:cNvSpPr>
          <p:nvPr/>
        </p:nvSpPr>
        <p:spPr>
          <a:xfrm>
            <a:off x="6143636" y="2214554"/>
            <a:ext cx="285752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Свежий воздух</a:t>
            </a:r>
            <a:endParaRPr kumimoji="0" lang="en-US" sz="32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7"/>
          <p:cNvSpPr txBox="1">
            <a:spLocks noChangeArrowheads="1"/>
          </p:cNvSpPr>
          <p:nvPr/>
        </p:nvSpPr>
        <p:spPr>
          <a:xfrm>
            <a:off x="4857752" y="6000768"/>
            <a:ext cx="285752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Режим дня</a:t>
            </a:r>
            <a:endParaRPr kumimoji="0" lang="en-US" sz="32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ectangle 7"/>
          <p:cNvSpPr txBox="1">
            <a:spLocks noChangeArrowheads="1"/>
          </p:cNvSpPr>
          <p:nvPr/>
        </p:nvSpPr>
        <p:spPr>
          <a:xfrm>
            <a:off x="142844" y="2143116"/>
            <a:ext cx="285752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Чистота</a:t>
            </a:r>
            <a:endParaRPr kumimoji="0" lang="en-US" sz="32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ectangle 7"/>
          <p:cNvSpPr txBox="1">
            <a:spLocks noChangeArrowheads="1"/>
          </p:cNvSpPr>
          <p:nvPr/>
        </p:nvSpPr>
        <p:spPr>
          <a:xfrm>
            <a:off x="1214414" y="5715016"/>
            <a:ext cx="285752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Физические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упражения</a:t>
            </a:r>
            <a:endParaRPr kumimoji="0" lang="en-US" sz="32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Зарядка Подвижные игры Спорт Физкультура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096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531" y="458670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Можешь ли ты назвать себя сильным? Быстрым? Ловким? Гибким? Выносливым? Развивая каждое из этих качеств, ты укрепляешь своё здоровье.</a:t>
            </a:r>
          </a:p>
        </p:txBody>
      </p:sp>
      <p:pic>
        <p:nvPicPr>
          <p:cNvPr id="57346" name="Picture 2" descr="http://img-fotki.yandex.ru/get/3207/mistina.5/0_1ba9e_72b738c4_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3541" y="2240868"/>
            <a:ext cx="4704523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48" name="Picture 4" descr="http://img0.liveinternet.ru/images/attach/c/1/59/913/59913504_0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3501008"/>
            <a:ext cx="4251166" cy="2855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AA24-EA14-4718-80B4-13F6ABE7100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131221"/>
      </p:ext>
    </p:extLst>
  </p:cSld>
  <p:clrMapOvr>
    <a:masterClrMapping/>
  </p:clrMapOvr>
  <p:transition advClick="0"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85852" y="285728"/>
            <a:ext cx="7215238" cy="762000"/>
          </a:xfrm>
        </p:spPr>
        <p:txBody>
          <a:bodyPr/>
          <a:lstStyle/>
          <a:p>
            <a:pPr algn="r">
              <a:buSzPct val="90000"/>
              <a:buNone/>
            </a:pPr>
            <a:endParaRPr lang="en-US" sz="2800" dirty="0"/>
          </a:p>
        </p:txBody>
      </p:sp>
      <p:pic>
        <p:nvPicPr>
          <p:cNvPr id="98306" name="Picture 2" descr="C:\Documents and Settings\Admin\Рабочий стол\Анимашки\8246383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2722563"/>
            <a:ext cx="8763000" cy="1470025"/>
          </a:xfrm>
        </p:spPr>
        <p:txBody>
          <a:bodyPr/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5400" dirty="0" smtClean="0"/>
              <a:t>Спасибо за внимание!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  </a:t>
            </a:r>
            <a:r>
              <a:rPr lang="ru-RU" sz="6000" dirty="0" smtClean="0">
                <a:solidFill>
                  <a:srgbClr val="7030A0"/>
                </a:solidFill>
              </a:rPr>
              <a:t>Будьте здоровы!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571736" y="5572140"/>
            <a:ext cx="6762768" cy="116922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боги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2250" y="0"/>
            <a:ext cx="5111750" cy="6858000"/>
          </a:xfrm>
          <a:prstGeom prst="rect">
            <a:avLst/>
          </a:prstGeom>
          <a:noFill/>
        </p:spPr>
      </p:pic>
      <p:sp>
        <p:nvSpPr>
          <p:cNvPr id="1946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38600" cy="6858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Tx/>
              <a:buNone/>
            </a:pP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Tx/>
              <a:buNone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Давным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–давно, на горе Олимп жили были боги.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5"/>
          <p:cNvSpPr>
            <a:spLocks noGrp="1" noChangeArrowheads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Один из богов сказал: «Человек должен быть сильным».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2285992"/>
            <a:ext cx="4643438" cy="4049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70" name="Picture 18" descr="боги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29256" y="2214554"/>
            <a:ext cx="3381375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7"/>
          <p:cNvSpPr>
            <a:spLocks noGrp="1" noChangeArrowheads="1"/>
          </p:cNvSpPr>
          <p:nvPr>
            <p:ph type="title"/>
          </p:nvPr>
        </p:nvSpPr>
        <p:spPr>
          <a:xfrm>
            <a:off x="1500166" y="642918"/>
            <a:ext cx="649605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Другой бог сказал «Человек должен быть умным».</a:t>
            </a:r>
          </a:p>
        </p:txBody>
      </p:sp>
      <p:pic>
        <p:nvPicPr>
          <p:cNvPr id="30730" name="Picture 10" descr="зевс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62" y="2214554"/>
            <a:ext cx="288607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31" name="Picture 11" descr="ум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28" y="2214554"/>
            <a:ext cx="3636962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1357290" y="785794"/>
            <a:ext cx="649605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Третий бог сказал: «Человек должен быть здоровым».</a:t>
            </a:r>
          </a:p>
        </p:txBody>
      </p:sp>
      <p:pic>
        <p:nvPicPr>
          <p:cNvPr id="3482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2357430"/>
            <a:ext cx="3883025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3" name="Picture 7" descr="боги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472" y="2357430"/>
            <a:ext cx="330517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785794"/>
            <a:ext cx="4581534" cy="452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один из богов сказал: «Если все это будет у человека, то он будет подобен нам».</a:t>
            </a:r>
          </a:p>
        </p:txBody>
      </p:sp>
      <p:pic>
        <p:nvPicPr>
          <p:cNvPr id="36871" name="Picture 7" descr="боги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14900" y="1685925"/>
            <a:ext cx="3505200" cy="432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928670"/>
            <a:ext cx="649605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Стали думать, решать- куда  бы его спрятать? Одни предлагали спрятать за высокие горы.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r="2055"/>
          <a:stretch>
            <a:fillRect/>
          </a:stretch>
        </p:blipFill>
        <p:spPr>
          <a:xfrm>
            <a:off x="857224" y="2571743"/>
            <a:ext cx="7429552" cy="4143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952488"/>
            <a:ext cx="649605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Другие предлагали спрятать глубоко в синее море.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r="2298"/>
          <a:stretch>
            <a:fillRect/>
          </a:stretch>
        </p:blipFill>
        <p:spPr>
          <a:xfrm>
            <a:off x="928662" y="2428868"/>
            <a:ext cx="7282952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dorPitAni">
  <a:themeElements>
    <a:clrScheme name="Default Design 1">
      <a:dk1>
        <a:srgbClr val="000000"/>
      </a:dk1>
      <a:lt1>
        <a:srgbClr val="FFFFFF"/>
      </a:lt1>
      <a:dk2>
        <a:srgbClr val="FDD903"/>
      </a:dk2>
      <a:lt2>
        <a:srgbClr val="B2B2B2"/>
      </a:lt2>
      <a:accent1>
        <a:srgbClr val="FF9900"/>
      </a:accent1>
      <a:accent2>
        <a:srgbClr val="76C73F"/>
      </a:accent2>
      <a:accent3>
        <a:srgbClr val="FFFFFF"/>
      </a:accent3>
      <a:accent4>
        <a:srgbClr val="000000"/>
      </a:accent4>
      <a:accent5>
        <a:srgbClr val="FFCAAA"/>
      </a:accent5>
      <a:accent6>
        <a:srgbClr val="6AB438"/>
      </a:accent6>
      <a:hlink>
        <a:srgbClr val="E2507A"/>
      </a:hlink>
      <a:folHlink>
        <a:srgbClr val="5ACA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650</TotalTime>
  <Words>173</Words>
  <Application>Microsoft Office PowerPoint</Application>
  <PresentationFormat>Экран (4:3)</PresentationFormat>
  <Paragraphs>52</Paragraphs>
  <Slides>27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Bookman Old Style</vt:lpstr>
      <vt:lpstr>Calibri</vt:lpstr>
      <vt:lpstr>Comic Sans MS</vt:lpstr>
      <vt:lpstr>Times New Roman</vt:lpstr>
      <vt:lpstr>ZdorPitAni</vt:lpstr>
      <vt:lpstr>Тема1</vt:lpstr>
      <vt:lpstr>Где прячется здоровье?</vt:lpstr>
      <vt:lpstr> </vt:lpstr>
      <vt:lpstr>Презентация PowerPoint</vt:lpstr>
      <vt:lpstr>Один из богов сказал: «Человек должен быть сильным».</vt:lpstr>
      <vt:lpstr>Другой бог сказал «Человек должен быть умным».</vt:lpstr>
      <vt:lpstr>Третий бог сказал: «Человек должен быть здоровым».</vt:lpstr>
      <vt:lpstr>Презентация PowerPoint</vt:lpstr>
      <vt:lpstr>Стали думать, решать- куда  бы его спрятать? Одни предлагали спрятать за высокие горы.</vt:lpstr>
      <vt:lpstr>Другие предлагали спрятать глубоко в синее море.</vt:lpstr>
      <vt:lpstr>А один из богов сказал: «Здоровье надо спрятать в самом человеке»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   Будьте здоровы!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прячется здоровье?</dc:title>
  <dc:creator>Admin</dc:creator>
  <cp:lastModifiedBy>1</cp:lastModifiedBy>
  <cp:revision>70</cp:revision>
  <dcterms:created xsi:type="dcterms:W3CDTF">2013-10-16T06:59:45Z</dcterms:created>
  <dcterms:modified xsi:type="dcterms:W3CDTF">2022-03-14T17:38:30Z</dcterms:modified>
</cp:coreProperties>
</file>