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4" r:id="rId3"/>
    <p:sldId id="292" r:id="rId4"/>
    <p:sldId id="293" r:id="rId5"/>
    <p:sldId id="286" r:id="rId6"/>
    <p:sldId id="287" r:id="rId7"/>
    <p:sldId id="290" r:id="rId8"/>
    <p:sldId id="291" r:id="rId9"/>
    <p:sldId id="288" r:id="rId10"/>
    <p:sldId id="271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84" r:id="rId19"/>
    <p:sldId id="289" r:id="rId20"/>
    <p:sldId id="273" r:id="rId21"/>
    <p:sldId id="26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008000"/>
    <a:srgbClr val="85D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93712" autoAdjust="0"/>
  </p:normalViewPr>
  <p:slideViewPr>
    <p:cSldViewPr>
      <p:cViewPr>
        <p:scale>
          <a:sx n="60" d="100"/>
          <a:sy n="60" d="100"/>
        </p:scale>
        <p:origin x="168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746332" y="188640"/>
            <a:ext cx="7632848" cy="4524315"/>
            <a:chOff x="1106939" y="-226765"/>
            <a:chExt cx="7165477" cy="590726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06939" y="-226765"/>
              <a:ext cx="7165477" cy="59072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96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6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Покормите </a:t>
              </a:r>
              <a:endParaRPr lang="ru-RU" sz="96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6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птиц зимой!</a:t>
              </a:r>
              <a:endParaRPr lang="ru-RU" sz="9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56001" y="3932804"/>
              <a:ext cx="5084703" cy="482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</p:grpSp>
      <p:pic>
        <p:nvPicPr>
          <p:cNvPr id="2054" name="Picture 6" descr="http://900igr.net/datai/okruzhajuschij-mir/Pereletnye-i-zimujuschie/0017-021-Zimnjaja-stolovaja-dlja-pt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32" y="4293097"/>
            <a:ext cx="4566231" cy="221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43808" y="3244334"/>
            <a:ext cx="38884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 smtClean="0">
              <a:solidFill>
                <a:srgbClr val="0070C0"/>
              </a:solidFill>
            </a:endParaRPr>
          </a:p>
          <a:p>
            <a:pPr algn="ctr"/>
            <a:endParaRPr lang="ru-RU" altLang="ru-RU" b="1" dirty="0">
              <a:solidFill>
                <a:srgbClr val="0070C0"/>
              </a:solidFill>
            </a:endParaRPr>
          </a:p>
          <a:p>
            <a:pPr algn="ctr"/>
            <a:endParaRPr lang="ru-RU" altLang="ru-RU" b="1" dirty="0" smtClean="0">
              <a:solidFill>
                <a:srgbClr val="0070C0"/>
              </a:solidFill>
            </a:endParaRPr>
          </a:p>
          <a:p>
            <a:pPr algn="ctr"/>
            <a:endParaRPr lang="ru-RU" altLang="ru-RU" b="1" dirty="0">
              <a:solidFill>
                <a:srgbClr val="0070C0"/>
              </a:solidFill>
            </a:endParaRPr>
          </a:p>
          <a:p>
            <a:pPr algn="ctr"/>
            <a:endParaRPr lang="ru-RU" altLang="ru-RU" b="1" dirty="0" smtClean="0">
              <a:solidFill>
                <a:srgbClr val="0070C0"/>
              </a:solidFill>
            </a:endParaRPr>
          </a:p>
          <a:p>
            <a:pPr algn="ctr"/>
            <a:endParaRPr lang="ru-RU" altLang="ru-RU" b="1" dirty="0">
              <a:solidFill>
                <a:srgbClr val="0070C0"/>
              </a:solidFill>
            </a:endParaRPr>
          </a:p>
          <a:p>
            <a:pPr algn="ctr"/>
            <a:endParaRPr lang="ru-RU" altLang="ru-RU" b="1" dirty="0" smtClean="0">
              <a:solidFill>
                <a:srgbClr val="0070C0"/>
              </a:solidFill>
            </a:endParaRPr>
          </a:p>
          <a:p>
            <a:pPr algn="ctr"/>
            <a:endParaRPr lang="ru-RU" altLang="ru-RU" b="1" dirty="0">
              <a:solidFill>
                <a:srgbClr val="0070C0"/>
              </a:solidFill>
            </a:endParaRPr>
          </a:p>
          <a:p>
            <a:pPr algn="ctr"/>
            <a:endParaRPr lang="ru-RU" altLang="ru-RU" b="1" dirty="0" smtClean="0">
              <a:solidFill>
                <a:srgbClr val="0070C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91723" y="170987"/>
            <a:ext cx="7772400" cy="1278473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Муниципальное автономное дошкольное образовательное учреждение детский сад № 13 Г. Туймазы муниципального района </a:t>
            </a:r>
            <a:r>
              <a:rPr lang="ru-RU" sz="2000" dirty="0" err="1" smtClean="0"/>
              <a:t>Туймазинский</a:t>
            </a:r>
            <a:r>
              <a:rPr lang="ru-RU" sz="2000" dirty="0" smtClean="0"/>
              <a:t> район Республики Башкортостан</a:t>
            </a:r>
            <a:endParaRPr lang="ru-RU" sz="20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868144" y="4388876"/>
            <a:ext cx="2736304" cy="1848436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rgbClr val="FF0000"/>
                </a:solidFill>
              </a:rPr>
              <a:t>Воспитанница: Розенталь Анастасия</a:t>
            </a:r>
          </a:p>
          <a:p>
            <a:pPr algn="l"/>
            <a:r>
              <a:rPr lang="ru-RU" sz="2000" dirty="0" smtClean="0">
                <a:solidFill>
                  <a:srgbClr val="FF0000"/>
                </a:solidFill>
              </a:rPr>
              <a:t>Руководитель</a:t>
            </a:r>
            <a:r>
              <a:rPr lang="ru-RU" sz="2000" dirty="0" smtClean="0">
                <a:solidFill>
                  <a:srgbClr val="FF0000"/>
                </a:solidFill>
              </a:rPr>
              <a:t>: </a:t>
            </a:r>
            <a:r>
              <a:rPr lang="ru-RU" sz="2000" dirty="0" err="1" smtClean="0">
                <a:solidFill>
                  <a:srgbClr val="FF0000"/>
                </a:solidFill>
              </a:rPr>
              <a:t>Саяхова</a:t>
            </a:r>
            <a:endParaRPr lang="ru-RU" sz="2000" dirty="0" smtClean="0">
              <a:solidFill>
                <a:srgbClr val="FF0000"/>
              </a:solidFill>
            </a:endParaRPr>
          </a:p>
          <a:p>
            <a:pPr algn="l"/>
            <a:r>
              <a:rPr lang="ru-RU" sz="2000" dirty="0" err="1" smtClean="0">
                <a:solidFill>
                  <a:srgbClr val="FF0000"/>
                </a:solidFill>
              </a:rPr>
              <a:t>Зульфия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Фахртдиновна</a:t>
            </a:r>
            <a:endParaRPr lang="ru-RU" sz="2000" dirty="0" smtClean="0">
              <a:solidFill>
                <a:srgbClr val="FF0000"/>
              </a:solidFill>
            </a:endParaRPr>
          </a:p>
          <a:p>
            <a:pPr algn="l"/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mycdn.me/image?id=850535762884&amp;t=0&amp;plc=WEB&amp;tkn=*bf2Wrr3ycToUEFbd84Y6fTYwOg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84887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54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mycdn.me/image?id=850535764420&amp;t=0&amp;plc=WEB&amp;tkn=*Pj9qpRlsITThjZuqaQFyE-KA6j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92088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89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mycdn.me/image?id=850535766212&amp;t=0&amp;plc=WEB&amp;tkn=*QppTeB7TWVi5Ge8iaWP3SzWxr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70485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69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mycdn.me/image?id=850535769028&amp;t=0&amp;plc=WEB&amp;tkn=*QGeVY6wN3AGgUYvFvF4PU8D4NJ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77686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5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mycdn.me/image?id=850535771332&amp;t=0&amp;plc=WEB&amp;tkn=*Vb6LrDgfGvioF247lEhX747T9_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7686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46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mycdn.me/image?id=850616552580&amp;t=0&amp;plc=WEB&amp;tkn=*m0E3yoNh_jH0F_-dEkrx4GOp8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0485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76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mycdn.me/image?id=850535793604&amp;t=0&amp;plc=WEB&amp;tkn=*Ymrlxpa43Rui1vtTGnp0r3Tv8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77686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81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mycdn.me/image?id=850535810500&amp;t=0&amp;plc=WEB&amp;tkn=*iMJNe8WT_q8MaVEIbvQ74iZ0X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0485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30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24745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/>
              <a:t>Я</a:t>
            </a:r>
            <a:r>
              <a:rPr lang="ru-RU" sz="3200" b="1" smtClean="0"/>
              <a:t> </a:t>
            </a:r>
            <a:r>
              <a:rPr lang="ru-RU" sz="3200" b="1" smtClean="0"/>
              <a:t>училась </a:t>
            </a:r>
            <a:r>
              <a:rPr lang="ru-RU" sz="3200" b="1" dirty="0" smtClean="0"/>
              <a:t>определять по следам , какие птицы прилетали к нам</a:t>
            </a:r>
            <a:endParaRPr lang="ru-RU" sz="3200" b="1" dirty="0"/>
          </a:p>
        </p:txBody>
      </p:sp>
      <p:sp>
        <p:nvSpPr>
          <p:cNvPr id="3" name="AutoShape 2" descr="http://img-1.photosight.ru/d65/5330798_x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танислав\Desktop\5330798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175668"/>
            <a:ext cx="6120680" cy="391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21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/>
            </a:r>
            <a:br>
              <a:rPr lang="ru-RU" dirty="0" smtClean="0">
                <a:solidFill>
                  <a:schemeClr val="accent4"/>
                </a:solidFill>
              </a:rPr>
            </a:br>
            <a:r>
              <a:rPr lang="ru-RU" dirty="0" smtClean="0">
                <a:solidFill>
                  <a:schemeClr val="accent4"/>
                </a:solidFill>
              </a:rPr>
              <a:t>Вывод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Своим проектом </a:t>
            </a:r>
            <a:r>
              <a:rPr lang="ru-RU" dirty="0" smtClean="0"/>
              <a:t>я полностью подтвердила </a:t>
            </a:r>
            <a:r>
              <a:rPr lang="ru-RU" dirty="0"/>
              <a:t>гипотезу о том, что если постоянно подкармливать зимующих птиц, мы можем помочь им пережить холодный период года.</a:t>
            </a:r>
          </a:p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5"/>
            <a:ext cx="2664296" cy="263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8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980728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4"/>
                </a:solidFill>
              </a:rPr>
              <a:t>Актуальность</a:t>
            </a:r>
            <a:endParaRPr lang="ru-RU" sz="2800" dirty="0">
              <a:solidFill>
                <a:schemeClr val="accent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388442"/>
            <a:ext cx="7056784" cy="491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11163" algn="just">
              <a:lnSpc>
                <a:spcPct val="90000"/>
              </a:lnSpc>
              <a:buClr>
                <a:schemeClr val="accent3"/>
              </a:buClr>
              <a:defRPr/>
            </a:pPr>
            <a:r>
              <a:rPr lang="ru-RU" dirty="0"/>
              <a:t> </a:t>
            </a:r>
            <a:endParaRPr lang="ru-RU" dirty="0" smtClean="0"/>
          </a:p>
          <a:p>
            <a:pPr indent="411163">
              <a:lnSpc>
                <a:spcPct val="90000"/>
              </a:lnSpc>
              <a:buClr>
                <a:schemeClr val="accent3"/>
              </a:buClr>
              <a:defRPr/>
            </a:pPr>
            <a:r>
              <a:rPr lang="ru-RU" b="1" dirty="0" smtClean="0"/>
              <a:t>Зима</a:t>
            </a:r>
            <a:r>
              <a:rPr lang="ru-RU" dirty="0" smtClean="0"/>
              <a:t> </a:t>
            </a:r>
            <a:r>
              <a:rPr lang="ru-RU" dirty="0"/>
              <a:t>– очень трудное время для птиц, особенно если она морозна и снежна. Не найти птицам под снегом корма. Голодная птица сильно страдает от холода. Зимой день короткий, а чтобы выжить, не замерзнуть, пищи надо съесть гораздо больше, чем летом. </a:t>
            </a:r>
            <a:r>
              <a:rPr lang="ru-RU" dirty="0" smtClean="0"/>
              <a:t>В </a:t>
            </a:r>
            <a:r>
              <a:rPr lang="ru-RU" dirty="0"/>
              <a:t>первую очередь надо заботиться о птицах – верных друзьях леса и сада. Не только летом, но и зимой, они целыми днями прыгают с ветки на ветку, ищут щели и трещины в коре, где прячутся насекомые. Если же веточки покрылись ледяной коркой, после оттепели или был сильный снегопад, их поиски бесполезны. Нужно подкармливать </a:t>
            </a:r>
            <a:r>
              <a:rPr lang="ru-RU" dirty="0" smtClean="0"/>
              <a:t>птиц</a:t>
            </a:r>
          </a:p>
          <a:p>
            <a:pPr indent="411163" algn="ctr">
              <a:lnSpc>
                <a:spcPct val="90000"/>
              </a:lnSpc>
              <a:buClr>
                <a:schemeClr val="accent3"/>
              </a:buClr>
              <a:defRPr/>
            </a:pPr>
            <a:r>
              <a:rPr lang="ru-RU" sz="2400" b="1" dirty="0">
                <a:solidFill>
                  <a:schemeClr val="accent4"/>
                </a:solidFill>
              </a:rPr>
              <a:t>Гипотеза проекта</a:t>
            </a:r>
            <a:r>
              <a:rPr lang="ru-RU" sz="2400" b="1" dirty="0" smtClean="0">
                <a:solidFill>
                  <a:schemeClr val="accent4"/>
                </a:solidFill>
              </a:rPr>
              <a:t>:</a:t>
            </a:r>
          </a:p>
          <a:p>
            <a:pPr indent="411163">
              <a:lnSpc>
                <a:spcPct val="90000"/>
              </a:lnSpc>
              <a:buClr>
                <a:schemeClr val="accent3"/>
              </a:buClr>
              <a:defRPr/>
            </a:pPr>
            <a:r>
              <a:rPr lang="ru-RU" dirty="0" smtClean="0"/>
              <a:t> </a:t>
            </a:r>
            <a:r>
              <a:rPr lang="ru-RU" dirty="0"/>
              <a:t>Если в течение зимних холодов, постоянно подкармливать птиц, то до весны выживут многие и станут приносить больше пользы, чаще будут радовать нас своей красотой и пением. В зимний период </a:t>
            </a:r>
            <a:r>
              <a:rPr lang="ru-RU" dirty="0" smtClean="0"/>
              <a:t>каждый </a:t>
            </a:r>
            <a:r>
              <a:rPr lang="ru-RU" dirty="0"/>
              <a:t>из нас может помочь птицам решить их проблемы!</a:t>
            </a:r>
          </a:p>
          <a:p>
            <a:pPr indent="411163">
              <a:lnSpc>
                <a:spcPct val="90000"/>
              </a:lnSpc>
              <a:buClr>
                <a:schemeClr val="accent3"/>
              </a:buClr>
              <a:defRPr/>
            </a:pPr>
            <a:endParaRPr lang="ru-RU" dirty="0"/>
          </a:p>
          <a:p>
            <a:pPr indent="411163" algn="r">
              <a:lnSpc>
                <a:spcPct val="90000"/>
              </a:lnSpc>
              <a:buClr>
                <a:schemeClr val="accent3"/>
              </a:buClr>
              <a:defRPr/>
            </a:pPr>
            <a:endParaRPr lang="ru-RU" dirty="0" smtClean="0"/>
          </a:p>
          <a:p>
            <a:pPr indent="411163" algn="r">
              <a:lnSpc>
                <a:spcPct val="90000"/>
              </a:lnSpc>
              <a:buClr>
                <a:schemeClr val="accent3"/>
              </a:buCl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56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74496"/>
            <a:ext cx="4572000" cy="39617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ahoma"/>
                <a:ea typeface="Times New Roman"/>
                <a:cs typeface="Times New Roman"/>
              </a:rPr>
              <a:t>Покормите птиц зимой.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ahoma"/>
                <a:ea typeface="Times New Roman"/>
                <a:cs typeface="Times New Roman"/>
              </a:rPr>
              <a:t> Пусть со всех концов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ahoma"/>
                <a:ea typeface="Times New Roman"/>
                <a:cs typeface="Times New Roman"/>
              </a:rPr>
              <a:t> К вам слетятся, как домой,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ahoma"/>
                <a:ea typeface="Times New Roman"/>
                <a:cs typeface="Times New Roman"/>
              </a:rPr>
              <a:t> Стайки на крыльцо.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ahoma"/>
                <a:ea typeface="Times New Roman"/>
                <a:cs typeface="Times New Roman"/>
              </a:rPr>
              <a:t> Не богаты их корма.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ahoma"/>
                <a:ea typeface="Times New Roman"/>
                <a:cs typeface="Times New Roman"/>
              </a:rPr>
              <a:t> Горсть зерна нужна, 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ahoma"/>
                <a:ea typeface="Times New Roman"/>
                <a:cs typeface="Times New Roman"/>
              </a:rPr>
              <a:t>Горсть одна —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ahoma"/>
                <a:ea typeface="Times New Roman"/>
                <a:cs typeface="Times New Roman"/>
              </a:rPr>
              <a:t> И не страшна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ahoma"/>
                <a:ea typeface="Times New Roman"/>
                <a:cs typeface="Times New Roman"/>
              </a:rPr>
              <a:t> Будет им зима. 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ahoma"/>
                <a:ea typeface="Times New Roman"/>
                <a:cs typeface="Times New Roman"/>
              </a:rPr>
              <a:t>Сколько гибнет их — не счесть,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ahoma"/>
                <a:ea typeface="Times New Roman"/>
                <a:cs typeface="Times New Roman"/>
              </a:rPr>
              <a:t> Видеть тяжело.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2204864"/>
            <a:ext cx="4572000" cy="43157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ahoma"/>
                <a:ea typeface="Times New Roman"/>
                <a:cs typeface="Times New Roman"/>
              </a:rPr>
              <a:t>А ведь в нашем сердце есть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ahoma"/>
                <a:ea typeface="Times New Roman"/>
                <a:cs typeface="Times New Roman"/>
              </a:rPr>
              <a:t> И для птиц тепло. 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ahoma"/>
                <a:ea typeface="Times New Roman"/>
                <a:cs typeface="Times New Roman"/>
              </a:rPr>
              <a:t>Разве можно забывать: 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ahoma"/>
                <a:ea typeface="Times New Roman"/>
                <a:cs typeface="Times New Roman"/>
              </a:rPr>
              <a:t>Улететь могли,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ahoma"/>
                <a:ea typeface="Times New Roman"/>
                <a:cs typeface="Times New Roman"/>
              </a:rPr>
              <a:t> А остались зимовать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ahoma"/>
                <a:ea typeface="Times New Roman"/>
                <a:cs typeface="Times New Roman"/>
              </a:rPr>
              <a:t> Заодно с людьми.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ahoma"/>
                <a:ea typeface="Times New Roman"/>
                <a:cs typeface="Times New Roman"/>
              </a:rPr>
              <a:t> Приучите птиц в мороз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ahoma"/>
                <a:ea typeface="Times New Roman"/>
                <a:cs typeface="Times New Roman"/>
              </a:rPr>
              <a:t> К своему окну, 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ahoma"/>
                <a:ea typeface="Times New Roman"/>
                <a:cs typeface="Times New Roman"/>
              </a:rPr>
              <a:t>Чтоб без песен не пришлось 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ahoma"/>
                <a:ea typeface="Times New Roman"/>
                <a:cs typeface="Times New Roman"/>
              </a:rPr>
              <a:t>Нам встречать весну.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ahoma"/>
                <a:ea typeface="Times New Roman"/>
                <a:cs typeface="Times New Roman"/>
              </a:rPr>
              <a:t>Александр Яшин. 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 descr="http://900igr.net/datai/okruzhajuschij-mir/Pereletnye-i-zimujuschie/0012-011-Zimujuschie-ptit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853" y="774496"/>
            <a:ext cx="169269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24" y="4736286"/>
            <a:ext cx="136815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36286"/>
            <a:ext cx="136815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52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087863" y="1973307"/>
            <a:ext cx="6952150" cy="2264506"/>
            <a:chOff x="607288" y="-815361"/>
            <a:chExt cx="7925152" cy="206690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491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dirty="0" smtClean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9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473736" y="408782"/>
              <a:ext cx="6491880" cy="842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5400" dirty="0" smtClean="0">
                  <a:solidFill>
                    <a:srgbClr val="FF0000"/>
                  </a:solidFill>
                  <a:latin typeface="Monotype Corsiva" pitchFamily="66" charset="0"/>
                  <a:cs typeface="Arial" charset="0"/>
                </a:rPr>
                <a:t>Спасибо за внимание</a:t>
              </a:r>
              <a:endParaRPr lang="ru-RU" sz="5400" dirty="0">
                <a:solidFill>
                  <a:srgbClr val="FF0000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0070C0"/>
                </a:solidFill>
              </a:rPr>
              <a:t>        </a:t>
            </a:r>
            <a:r>
              <a:rPr lang="ru-RU" altLang="ru-RU" b="1" dirty="0" smtClean="0">
                <a:solidFill>
                  <a:schemeClr val="accent4"/>
                </a:solidFill>
              </a:rPr>
              <a:t>Цель </a:t>
            </a:r>
            <a:r>
              <a:rPr lang="ru-RU" altLang="ru-RU" b="1" dirty="0">
                <a:solidFill>
                  <a:schemeClr val="accent4"/>
                </a:solidFill>
              </a:rPr>
              <a:t>и 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Воспитание бережного отношения к пернатым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248472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altLang="ru-RU" sz="2400" dirty="0"/>
              <a:t>Систематизировать собранный материал о зимующих птицах.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Подобрать </a:t>
            </a:r>
            <a:r>
              <a:rPr lang="ru-RU" altLang="ru-RU" sz="2400" dirty="0"/>
              <a:t>материал для изготовления кормушек.</a:t>
            </a:r>
          </a:p>
          <a:p>
            <a:r>
              <a:rPr lang="ru-RU" altLang="ru-RU" sz="2400" dirty="0" smtClean="0"/>
              <a:t>Обратиться </a:t>
            </a:r>
            <a:r>
              <a:rPr lang="ru-RU" altLang="ru-RU" sz="2400" dirty="0"/>
              <a:t>за помощью к родителям, детям </a:t>
            </a:r>
            <a:r>
              <a:rPr lang="ru-RU" altLang="ru-RU" sz="2400" dirty="0" smtClean="0"/>
              <a:t>за помощью </a:t>
            </a:r>
            <a:r>
              <a:rPr lang="ru-RU" altLang="ru-RU" sz="2400" dirty="0"/>
              <a:t>в организации </a:t>
            </a:r>
            <a:r>
              <a:rPr lang="ru-RU" altLang="ru-RU" sz="2400" dirty="0" smtClean="0"/>
              <a:t>подкормки птиц.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7529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4"/>
                </a:solidFill>
              </a:rPr>
              <a:t>Объект исследования</a:t>
            </a:r>
            <a:br>
              <a:rPr lang="ru-RU" sz="3600" dirty="0" smtClean="0">
                <a:solidFill>
                  <a:schemeClr val="accent4"/>
                </a:solidFill>
              </a:rPr>
            </a:br>
            <a:r>
              <a:rPr lang="ru-RU" sz="3600" dirty="0" smtClean="0">
                <a:solidFill>
                  <a:schemeClr val="accent4"/>
                </a:solidFill>
              </a:rPr>
              <a:t>Зимующие птицы</a:t>
            </a:r>
            <a:endParaRPr lang="ru-RU" sz="3600" dirty="0">
              <a:solidFill>
                <a:schemeClr val="accent4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04" y="1306897"/>
            <a:ext cx="7128792" cy="5112568"/>
          </a:xfrm>
        </p:spPr>
      </p:pic>
    </p:spTree>
    <p:extLst>
      <p:ext uri="{BB962C8B-B14F-4D97-AF65-F5344CB8AC3E}">
        <p14:creationId xmlns:p14="http://schemas.microsoft.com/office/powerpoint/2010/main" val="24093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Художественное творчество</a:t>
            </a:r>
            <a:br>
              <a:rPr lang="ru-RU" sz="3600" dirty="0" smtClean="0"/>
            </a:br>
            <a:r>
              <a:rPr lang="ru-RU" sz="3600" dirty="0" smtClean="0"/>
              <a:t>детей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Аппликация Кормушка для птиц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3744416" cy="19442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05064"/>
            <a:ext cx="374441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Художественное творчество</a:t>
            </a:r>
            <a:br>
              <a:rPr lang="ru-RU" sz="3600" dirty="0" smtClean="0"/>
            </a:br>
            <a:r>
              <a:rPr lang="ru-RU" sz="3600" dirty="0" smtClean="0"/>
              <a:t>детей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Рисование Снегирь.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91780" y="1232756"/>
            <a:ext cx="3744416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Моя кормушка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959" y="1687115"/>
            <a:ext cx="2040250" cy="44142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687116"/>
            <a:ext cx="2068173" cy="44142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316" y="1714469"/>
            <a:ext cx="2059718" cy="43962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3" y="1714469"/>
            <a:ext cx="2059718" cy="439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0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56792"/>
            <a:ext cx="2304256" cy="45259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30149"/>
            <a:ext cx="2349004" cy="455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9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52737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                Все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кормушки хороши, </a:t>
            </a:r>
            <a:b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</a:b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                    выбирай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на вкус!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4041"/>
            <a:ext cx="1636017" cy="33454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024" y="1870031"/>
            <a:ext cx="1567413" cy="33454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276" y="1883734"/>
            <a:ext cx="1708985" cy="334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375</Words>
  <Application>Microsoft Office PowerPoint</Application>
  <PresentationFormat>Экран (4:3)</PresentationFormat>
  <Paragraphs>60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Bookman Old Style</vt:lpstr>
      <vt:lpstr>Calibri</vt:lpstr>
      <vt:lpstr>Monotype Corsiva</vt:lpstr>
      <vt:lpstr>Tahoma</vt:lpstr>
      <vt:lpstr>Times New Roman</vt:lpstr>
      <vt:lpstr>1_Тема Office</vt:lpstr>
      <vt:lpstr> Муниципальное автономное дошкольное образовательное учреждение детский сад № 13 Г. Туймазы муниципального района Туймазинский район Республики Башкортостан</vt:lpstr>
      <vt:lpstr>Презентация PowerPoint</vt:lpstr>
      <vt:lpstr>        Цель и задачи проекта</vt:lpstr>
      <vt:lpstr>Объект исследования Зимующие птицы</vt:lpstr>
      <vt:lpstr>Художественное творчество детей</vt:lpstr>
      <vt:lpstr>Художественное творчество детей</vt:lpstr>
      <vt:lpstr>Моя кормушка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Вывод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Lenovo</cp:lastModifiedBy>
  <cp:revision>84</cp:revision>
  <dcterms:created xsi:type="dcterms:W3CDTF">2014-07-06T18:18:01Z</dcterms:created>
  <dcterms:modified xsi:type="dcterms:W3CDTF">2021-12-15T05:37:45Z</dcterms:modified>
</cp:coreProperties>
</file>